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2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51" d="100"/>
          <a:sy n="51" d="100"/>
        </p:scale>
        <p:origin x="89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e de Laat" userId="15de91df-583f-4d70-b778-ea26560819e4" providerId="ADAL" clId="{530D7D81-3E20-4B0F-8A3B-87480F8B7691}"/>
    <pc:docChg chg="delSld">
      <pc:chgData name="Lotte de Laat" userId="15de91df-583f-4d70-b778-ea26560819e4" providerId="ADAL" clId="{530D7D81-3E20-4B0F-8A3B-87480F8B7691}" dt="2023-03-16T15:14:13.555" v="0" actId="2696"/>
      <pc:docMkLst>
        <pc:docMk/>
      </pc:docMkLst>
      <pc:sldChg chg="del">
        <pc:chgData name="Lotte de Laat" userId="15de91df-583f-4d70-b778-ea26560819e4" providerId="ADAL" clId="{530D7D81-3E20-4B0F-8A3B-87480F8B7691}" dt="2023-03-16T15:14:13.555" v="0" actId="2696"/>
        <pc:sldMkLst>
          <pc:docMk/>
          <pc:sldMk cId="152169630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8B1A1-7D98-A868-3355-09976CCCE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9629C10-5ED7-536A-AF52-6FD4707904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C8CCEE-F892-6D68-A344-A46661B29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F98CF0-4FA9-BBF9-E15B-A4648F0BE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CBC06A-FCB4-9B72-04B3-4D752C47A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74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A95878-DC72-E57B-E87C-DB0F77D5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23EC33E-4506-398D-7812-1B313EBF2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23B850-0D3C-CC4D-3086-FFF16BB7F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EDBA78-AF65-0B1F-BD88-9C8D59A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F5C3B2-ADFD-BB95-443F-5CA52B38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24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47200CE-8D78-F663-06E4-FE08A48C78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747F87-982A-8427-4F3B-2DBACAE66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EF8E45-0709-07F1-8BD8-7A1F0C8FF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B9D843-BDDC-B91C-5576-8555E8C6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282525-E3E0-6C44-B347-57DE544A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135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1593F9-3199-D6CE-E259-410FF974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A45DE2-D603-022A-B2F4-2AF451E79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F00674-FE64-D7D6-C6AF-72F4FCBB2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F4567D-076F-1C5E-7E28-F9C9C86F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91E545-E3B2-C4DD-B7AB-EE3C9CEF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472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88E78F-6142-ED75-F6EF-136DBE02D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4323E1-B7BF-EF4B-819D-24C4B464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B3325C-DDCC-FC37-133D-7D975453F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B5A67E-2D79-9416-9EDF-77DF6867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D8E003-15E8-D1BA-6221-3133532B9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71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A78929-72E8-766A-5233-658048D41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F53632-F52A-6E16-603A-197ACAA02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86554F5-66F8-1E2C-2BA8-6ACD6B14D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9333CAF-E7B2-074D-B016-B65390DE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792696-6BBF-7444-4827-CC83C789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700248-1663-25AB-B93E-19E92CA3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159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485F2-F7CC-C9E7-2F60-7273C27DF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DDBC1B-85A5-C75F-E239-16A41CBBF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B3B923-481A-57F0-5FAA-B1AAE7AC0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B0FB5AB-8800-3DAF-D8BB-3490FF78F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EB8A67C-ADBB-B256-1240-F99602894C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8FA13C5-C5A3-6ADF-B6F4-D79685B5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6FAB83A-6EE8-2212-EDD9-83A505944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E4EE14E-988B-2B05-0935-70551CD1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545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B92DDB-F6FA-7837-32AE-D7EA51C40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75F0ABA-8294-C53F-BABC-34059331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4EC7227-8E8E-8EFC-64A9-7B364EBDE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8C5AE04-3330-3E1C-CF0C-221AD236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105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50537F0-3AA2-8895-32D6-1B1D9084B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3514DCE-9457-5B2D-AC94-14103B41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32BFC1-AD91-C339-E10D-54F7F40ED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22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1F9C7D-280F-0CB5-D989-2DEE49455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5B1978-11DF-CF0F-3F7D-4C29F5059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88E9F0-9756-0B8B-D46B-1E2BC6D39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70122C5-7457-2033-3A77-35617685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F1AC894-A58D-9E0F-2A6A-2254FB4A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5FE0224-9DBD-AD30-FC2E-64B16D12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949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F97B57-73EF-9818-C1DC-B81C24131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5633E00-97EE-4DFA-AEB6-363AA70F5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67BCFB-A136-4347-C843-EDDFC1AE5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6A190FD-AC02-290C-F472-3DD4E9C30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0A4F80-4D98-0A55-4C39-644880C2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9361CB-919C-3A97-261C-B9E6FE64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85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68C85D3-26A4-88A4-8295-526C3C67A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3074556-8CC0-7562-4018-DA573B393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9C72AD-1951-7D09-03CF-D125F333E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66271-BCDF-48A5-85CD-9813ED294D69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2EEB23-8CD4-EAC4-3691-9F30E9FDD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8B931B-26A4-BFAF-EC22-052CB263D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3F45A-CABB-4724-B99A-9654C11AC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3740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oecdbetterlifeindex.org/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sdgnederland.n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2223 SVT LA3 LS 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231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Vrijetijd.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Vrijetijd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196977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Vrijetijd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2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388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b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</a:br>
            <a:r>
              <a:rPr lang="nl-NL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24-03-2023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30-03-2023</a:t>
            </a:r>
            <a:endParaRPr lang="nl-NL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4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9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1598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285</Words>
  <Application>Microsoft Office PowerPoint</Application>
  <PresentationFormat>Breedbeeld</PresentationFormat>
  <Paragraphs>30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Lotte de Laat</dc:creator>
  <cp:lastModifiedBy>Lotte de Laat</cp:lastModifiedBy>
  <cp:revision>1</cp:revision>
  <dcterms:created xsi:type="dcterms:W3CDTF">2023-03-16T15:10:02Z</dcterms:created>
  <dcterms:modified xsi:type="dcterms:W3CDTF">2023-03-16T15:14:14Z</dcterms:modified>
</cp:coreProperties>
</file>